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48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1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5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055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5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8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9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89E258B-EEA0-4C0C-A171-A503D905F76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7126B5B-A9E8-4BB4-A585-E960302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assdoor.com.br/Sal%C3%A1rios/rio-de-janeiro-desenvolvedor-front-end-sal%C3%A1rio-SRCH_IL.0,14_IM998_KO15,38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10928-37FA-D56D-A095-FABD06EB8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240" y="298763"/>
            <a:ext cx="7369520" cy="1427666"/>
          </a:xfrm>
        </p:spPr>
        <p:txBody>
          <a:bodyPr>
            <a:normAutofit fontScale="90000"/>
          </a:bodyPr>
          <a:lstStyle/>
          <a:p>
            <a:pPr algn="ctr"/>
            <a:r>
              <a:rPr lang="en-001" sz="8000" dirty="0">
                <a:latin typeface="Aharoni" panose="020F0502020204030204" pitchFamily="2" charset="-79"/>
                <a:cs typeface="Aharoni" panose="020F0502020204030204" pitchFamily="2" charset="-79"/>
              </a:rPr>
              <a:t>Mapa </a:t>
            </a:r>
            <a:r>
              <a:rPr lang="en-001" sz="8000" dirty="0" err="1">
                <a:latin typeface="Aharoni" panose="020F0502020204030204" pitchFamily="2" charset="-79"/>
                <a:cs typeface="Aharoni" panose="020F0502020204030204" pitchFamily="2" charset="-79"/>
              </a:rPr>
              <a:t>Interativo</a:t>
            </a:r>
            <a:endParaRPr lang="en-US" sz="8000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0E0511-C50B-4757-E1D5-ECC6D1773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662" y="3067775"/>
            <a:ext cx="3639492" cy="1655762"/>
          </a:xfrm>
        </p:spPr>
        <p:txBody>
          <a:bodyPr>
            <a:normAutofit/>
          </a:bodyPr>
          <a:lstStyle/>
          <a:p>
            <a:pPr algn="ctr"/>
            <a:r>
              <a:rPr lang="en-001" sz="3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o </a:t>
            </a:r>
            <a:r>
              <a:rPr lang="en-001" sz="3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nosso</a:t>
            </a:r>
            <a:r>
              <a:rPr lang="en-001" sz="3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001" sz="30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aplicativo </a:t>
            </a:r>
            <a:r>
              <a:rPr lang="en-001" sz="3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será</a:t>
            </a:r>
            <a:r>
              <a:rPr lang="en-001" sz="3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001" sz="3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útil</a:t>
            </a:r>
            <a:r>
              <a:rPr lang="en-001" sz="3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para </a:t>
            </a:r>
            <a:r>
              <a:rPr lang="en-001" sz="3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você</a:t>
            </a:r>
            <a:r>
              <a:rPr lang="en-001" sz="3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US" sz="3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Valor - ícones de o negócio grátis">
            <a:extLst>
              <a:ext uri="{FF2B5EF4-FFF2-40B4-BE49-F238E27FC236}">
                <a16:creationId xmlns:a16="http://schemas.microsoft.com/office/drawing/2014/main" id="{C1482E43-D84A-0E4D-2DFA-0E552D004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24" y="2198254"/>
            <a:ext cx="3392055" cy="3392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85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DE5F2-FC67-4762-98A5-2D1457B4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72" y="-71120"/>
            <a:ext cx="9692640" cy="1325562"/>
          </a:xfrm>
        </p:spPr>
        <p:txBody>
          <a:bodyPr/>
          <a:lstStyle/>
          <a:p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Demonstração</a:t>
            </a:r>
          </a:p>
        </p:txBody>
      </p:sp>
      <p:pic>
        <p:nvPicPr>
          <p:cNvPr id="4" name="WhatsApp Video 2024-06-17 at 13.51.42">
            <a:hlinkClick r:id="" action="ppaction://media"/>
            <a:extLst>
              <a:ext uri="{FF2B5EF4-FFF2-40B4-BE49-F238E27FC236}">
                <a16:creationId xmlns:a16="http://schemas.microsoft.com/office/drawing/2014/main" id="{2FB2236D-7BB3-4D81-AB1E-C10CA9CE32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50" y="1828800"/>
            <a:ext cx="8032750" cy="4351338"/>
          </a:xfrm>
        </p:spPr>
      </p:pic>
    </p:spTree>
    <p:extLst>
      <p:ext uri="{BB962C8B-B14F-4D97-AF65-F5344CB8AC3E}">
        <p14:creationId xmlns:p14="http://schemas.microsoft.com/office/powerpoint/2010/main" val="385034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95393-B8FE-52F8-3411-FD7830687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7172"/>
            <a:ext cx="2998373" cy="811794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Conclusão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1DC13-8665-F67A-2CBE-8E04FF55E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745" y="2272146"/>
            <a:ext cx="4124940" cy="252152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tx1"/>
                </a:solidFill>
              </a:rPr>
              <a:t>O </a:t>
            </a:r>
            <a:r>
              <a:rPr lang="en-001" sz="2400" dirty="0" err="1">
                <a:solidFill>
                  <a:schemeClr val="tx1"/>
                </a:solidFill>
              </a:rPr>
              <a:t>nosso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sistema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ajuda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na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organização</a:t>
            </a:r>
            <a:r>
              <a:rPr lang="en-001" sz="2400" dirty="0">
                <a:solidFill>
                  <a:schemeClr val="tx1"/>
                </a:solidFill>
              </a:rPr>
              <a:t> e consulta dos dados de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cliente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tornando</a:t>
            </a:r>
            <a:r>
              <a:rPr lang="en-001" sz="2400" dirty="0">
                <a:solidFill>
                  <a:schemeClr val="tx1"/>
                </a:solidFill>
              </a:rPr>
              <a:t> o </a:t>
            </a:r>
            <a:r>
              <a:rPr lang="en-001" sz="2400" dirty="0" err="1">
                <a:solidFill>
                  <a:schemeClr val="tx1"/>
                </a:solidFill>
              </a:rPr>
              <a:t>processo</a:t>
            </a:r>
            <a:r>
              <a:rPr lang="en-001" sz="2400" dirty="0">
                <a:solidFill>
                  <a:schemeClr val="tx1"/>
                </a:solidFill>
              </a:rPr>
              <a:t> de </a:t>
            </a:r>
            <a:r>
              <a:rPr lang="en-001" sz="2400" dirty="0" err="1">
                <a:solidFill>
                  <a:schemeClr val="tx1"/>
                </a:solidFill>
              </a:rPr>
              <a:t>estatística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fácil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veloz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eficiente</a:t>
            </a:r>
            <a:endParaRPr lang="en-001" sz="24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1E9009-ABAF-B8CF-93AD-C46B962A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09" y="1191492"/>
            <a:ext cx="4225636" cy="42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3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069F3-227D-0227-9B35-8FA2BAA15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00" y="540326"/>
            <a:ext cx="1855401" cy="790777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Preço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B8F05-9C8A-9531-353F-832B0FC7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31" y="1588060"/>
            <a:ext cx="6207648" cy="4477761"/>
          </a:xfrm>
        </p:spPr>
        <p:txBody>
          <a:bodyPr>
            <a:noAutofit/>
          </a:bodyPr>
          <a:lstStyle/>
          <a:p>
            <a:pPr lvl="1"/>
            <a:r>
              <a:rPr lang="en-001" sz="2000" dirty="0" err="1">
                <a:solidFill>
                  <a:schemeClr val="tx1"/>
                </a:solidFill>
              </a:rPr>
              <a:t>Desenvolvimento</a:t>
            </a:r>
            <a:r>
              <a:rPr lang="en-001" sz="2000" dirty="0">
                <a:solidFill>
                  <a:schemeClr val="tx1"/>
                </a:solidFill>
              </a:rPr>
              <a:t>:</a:t>
            </a:r>
          </a:p>
          <a:p>
            <a:pPr marL="274320" lvl="1" indent="0">
              <a:buNone/>
            </a:pPr>
            <a:endParaRPr lang="en-001" sz="1800" dirty="0">
              <a:solidFill>
                <a:schemeClr val="tx1"/>
              </a:solidFill>
            </a:endParaRP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2 </a:t>
            </a:r>
            <a:r>
              <a:rPr lang="en-001" sz="1800" dirty="0" err="1">
                <a:solidFill>
                  <a:schemeClr val="tx1"/>
                </a:solidFill>
              </a:rPr>
              <a:t>Desenvolvedores</a:t>
            </a:r>
            <a:r>
              <a:rPr lang="en-001" sz="1800" dirty="0">
                <a:solidFill>
                  <a:schemeClr val="tx1"/>
                </a:solidFill>
              </a:rPr>
              <a:t> Front End: R$ 3.000.00 /m (x2)</a:t>
            </a: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3 </a:t>
            </a:r>
            <a:r>
              <a:rPr lang="en-001" sz="1800" dirty="0" err="1">
                <a:solidFill>
                  <a:schemeClr val="tx1"/>
                </a:solidFill>
              </a:rPr>
              <a:t>Desenvolvedores</a:t>
            </a:r>
            <a:r>
              <a:rPr lang="en-001" sz="1800" dirty="0">
                <a:solidFill>
                  <a:schemeClr val="tx1"/>
                </a:solidFill>
              </a:rPr>
              <a:t> Back End: R$ 3.000.00 /m (x3)</a:t>
            </a: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4 meses de </a:t>
            </a:r>
            <a:r>
              <a:rPr lang="en-001" sz="1800" dirty="0" err="1">
                <a:solidFill>
                  <a:schemeClr val="tx1"/>
                </a:solidFill>
              </a:rPr>
              <a:t>desenvolvimento</a:t>
            </a:r>
            <a:r>
              <a:rPr lang="en-001" sz="1800" dirty="0">
                <a:solidFill>
                  <a:schemeClr val="tx1"/>
                </a:solidFill>
              </a:rPr>
              <a:t> 60.000</a:t>
            </a:r>
          </a:p>
          <a:p>
            <a:pPr lvl="1"/>
            <a:endParaRPr lang="en-001" sz="2000" dirty="0">
              <a:solidFill>
                <a:schemeClr val="tx1"/>
              </a:solidFill>
            </a:endParaRPr>
          </a:p>
          <a:p>
            <a:pPr lvl="1"/>
            <a:r>
              <a:rPr lang="en-001" sz="2000" dirty="0" err="1">
                <a:solidFill>
                  <a:schemeClr val="tx1"/>
                </a:solidFill>
              </a:rPr>
              <a:t>Aplicativo</a:t>
            </a:r>
            <a:r>
              <a:rPr lang="en-001" sz="2000" dirty="0">
                <a:solidFill>
                  <a:schemeClr val="tx1"/>
                </a:solidFill>
              </a:rPr>
              <a:t>:</a:t>
            </a:r>
          </a:p>
          <a:p>
            <a:pPr lvl="2"/>
            <a:endParaRPr lang="en-001" sz="1800" dirty="0">
              <a:solidFill>
                <a:schemeClr val="tx1"/>
              </a:solidFill>
            </a:endParaRP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Front End: R$ 1.500.00</a:t>
            </a: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Back End: R$ 2.000.00</a:t>
            </a: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Banco de Dados: R$ 3.000.00</a:t>
            </a:r>
          </a:p>
          <a:p>
            <a:pPr lvl="2"/>
            <a:r>
              <a:rPr lang="en-001" sz="1800" dirty="0">
                <a:solidFill>
                  <a:schemeClr val="tx1"/>
                </a:solidFill>
              </a:rPr>
              <a:t>Mapa </a:t>
            </a:r>
            <a:r>
              <a:rPr lang="en-001" sz="1800" dirty="0" err="1">
                <a:solidFill>
                  <a:schemeClr val="tx1"/>
                </a:solidFill>
              </a:rPr>
              <a:t>Interativo</a:t>
            </a:r>
            <a:r>
              <a:rPr lang="en-001" sz="1800" dirty="0">
                <a:solidFill>
                  <a:schemeClr val="tx1"/>
                </a:solidFill>
              </a:rPr>
              <a:t>: R$ 1.500.00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C935D4-E786-72D6-570E-3DF6AA55DCBD}"/>
              </a:ext>
            </a:extLst>
          </p:cNvPr>
          <p:cNvSpPr txBox="1"/>
          <p:nvPr/>
        </p:nvSpPr>
        <p:spPr>
          <a:xfrm>
            <a:off x="4972963" y="104159"/>
            <a:ext cx="6208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Fonte: </a:t>
            </a:r>
            <a:r>
              <a:rPr lang="pt-BR" sz="1200" dirty="0">
                <a:hlinkClick r:id="rId2"/>
              </a:rPr>
              <a:t>Salário: Desenvolvedor Front </a:t>
            </a:r>
            <a:r>
              <a:rPr lang="pt-BR" sz="1200" dirty="0" err="1">
                <a:hlinkClick r:id="rId2"/>
              </a:rPr>
              <a:t>End</a:t>
            </a:r>
            <a:r>
              <a:rPr lang="pt-BR" sz="1200" dirty="0">
                <a:hlinkClick r:id="rId2"/>
              </a:rPr>
              <a:t> em Rio de Janeiro, Brasil 2024 | </a:t>
            </a:r>
            <a:r>
              <a:rPr lang="pt-BR" sz="1200" dirty="0" err="1">
                <a:hlinkClick r:id="rId2"/>
              </a:rPr>
              <a:t>Glassdoor</a:t>
            </a:r>
            <a:endParaRPr lang="en-US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D3F40A-FBDC-90DF-DB84-161E59E1B879}"/>
              </a:ext>
            </a:extLst>
          </p:cNvPr>
          <p:cNvSpPr txBox="1"/>
          <p:nvPr/>
        </p:nvSpPr>
        <p:spPr>
          <a:xfrm>
            <a:off x="5754260" y="540326"/>
            <a:ext cx="4711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 err="1"/>
              <a:t>Expectativa</a:t>
            </a:r>
            <a:r>
              <a:rPr lang="en-001" sz="1600" dirty="0"/>
              <a:t> de </a:t>
            </a:r>
            <a:r>
              <a:rPr lang="en-001" sz="1600" dirty="0" err="1"/>
              <a:t>salário</a:t>
            </a:r>
            <a:r>
              <a:rPr lang="en-001" sz="1600" dirty="0"/>
              <a:t> no Mercado de </a:t>
            </a:r>
            <a:r>
              <a:rPr lang="en-001" sz="1600" dirty="0" err="1"/>
              <a:t>Trabalho</a:t>
            </a:r>
            <a:r>
              <a:rPr lang="en-001" sz="1600" dirty="0"/>
              <a:t>:</a:t>
            </a:r>
          </a:p>
          <a:p>
            <a:endParaRPr lang="en-001" sz="1200" dirty="0"/>
          </a:p>
          <a:p>
            <a:r>
              <a:rPr lang="en-001" sz="1200" dirty="0"/>
              <a:t>		Front End Jr: R$ 3.000.00 – R$ 6.000.00</a:t>
            </a:r>
          </a:p>
          <a:p>
            <a:endParaRPr lang="en-001" sz="1200" dirty="0"/>
          </a:p>
          <a:p>
            <a:r>
              <a:rPr lang="en-001" sz="1200" dirty="0"/>
              <a:t>		Back End Jr: R$ 3.000.00 – R$ 5.000.00</a:t>
            </a:r>
            <a:endParaRPr lang="en-US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6FD5D4-A88F-14CD-5D63-2B632677813E}"/>
              </a:ext>
            </a:extLst>
          </p:cNvPr>
          <p:cNvSpPr txBox="1"/>
          <p:nvPr/>
        </p:nvSpPr>
        <p:spPr>
          <a:xfrm>
            <a:off x="5919493" y="5015546"/>
            <a:ext cx="454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600" b="1" dirty="0">
                <a:latin typeface="Aptos Black" panose="020F0502020204030204" pitchFamily="34" charset="0"/>
              </a:rPr>
              <a:t>Total:  R$ 68.000.00</a:t>
            </a:r>
          </a:p>
        </p:txBody>
      </p:sp>
    </p:spTree>
    <p:extLst>
      <p:ext uri="{BB962C8B-B14F-4D97-AF65-F5344CB8AC3E}">
        <p14:creationId xmlns:p14="http://schemas.microsoft.com/office/powerpoint/2010/main" val="135461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A6A71-C2BE-1635-3552-6FE73901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98" y="333830"/>
            <a:ext cx="3110952" cy="1013459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Problema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69B562-C9D0-DE27-F468-A77F28E9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98" y="1801640"/>
            <a:ext cx="4650041" cy="4351337"/>
          </a:xfrm>
        </p:spPr>
        <p:txBody>
          <a:bodyPr/>
          <a:lstStyle/>
          <a:p>
            <a:r>
              <a:rPr lang="en-001" sz="2400" dirty="0" err="1">
                <a:solidFill>
                  <a:schemeClr val="tx1"/>
                </a:solidFill>
              </a:rPr>
              <a:t>Há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uma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grande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quantidade</a:t>
            </a:r>
            <a:r>
              <a:rPr lang="en-001" sz="2400" dirty="0">
                <a:solidFill>
                  <a:schemeClr val="tx1"/>
                </a:solidFill>
              </a:rPr>
              <a:t> de </a:t>
            </a:r>
            <a:r>
              <a:rPr lang="en-001" sz="2400" dirty="0" err="1">
                <a:solidFill>
                  <a:schemeClr val="tx1"/>
                </a:solidFill>
              </a:rPr>
              <a:t>clientes</a:t>
            </a:r>
            <a:r>
              <a:rPr lang="en-001" sz="2400" dirty="0">
                <a:solidFill>
                  <a:schemeClr val="tx1"/>
                </a:solidFill>
              </a:rPr>
              <a:t> no </a:t>
            </a:r>
            <a:r>
              <a:rPr lang="en-001" sz="2400" dirty="0" err="1">
                <a:solidFill>
                  <a:schemeClr val="tx1"/>
                </a:solidFill>
              </a:rPr>
              <a:t>Brasil</a:t>
            </a:r>
            <a:r>
              <a:rPr lang="en-001" sz="2400" dirty="0">
                <a:solidFill>
                  <a:schemeClr val="tx1"/>
                </a:solidFill>
              </a:rPr>
              <a:t>, um </a:t>
            </a:r>
            <a:r>
              <a:rPr lang="en-001" sz="2400" dirty="0" err="1">
                <a:solidFill>
                  <a:schemeClr val="tx1"/>
                </a:solidFill>
              </a:rPr>
              <a:t>número</a:t>
            </a:r>
            <a:r>
              <a:rPr lang="en-001" sz="2400" dirty="0">
                <a:solidFill>
                  <a:schemeClr val="tx1"/>
                </a:solidFill>
              </a:rPr>
              <a:t> que </a:t>
            </a:r>
            <a:r>
              <a:rPr lang="en-001" sz="2400" dirty="0" err="1">
                <a:solidFill>
                  <a:schemeClr val="tx1"/>
                </a:solidFill>
              </a:rPr>
              <a:t>aumenta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vez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, o que </a:t>
            </a:r>
            <a:r>
              <a:rPr lang="en-001" sz="2400" dirty="0" err="1">
                <a:solidFill>
                  <a:schemeClr val="tx1"/>
                </a:solidFill>
              </a:rPr>
              <a:t>faz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organizar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todos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os</a:t>
            </a:r>
            <a:r>
              <a:rPr lang="en-001" sz="2400" dirty="0">
                <a:solidFill>
                  <a:schemeClr val="tx1"/>
                </a:solidFill>
              </a:rPr>
              <a:t> dados de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cliente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quais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certificações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específicas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um </a:t>
            </a:r>
            <a:r>
              <a:rPr lang="en-001" sz="2400" dirty="0" err="1">
                <a:solidFill>
                  <a:schemeClr val="tx1"/>
                </a:solidFill>
              </a:rPr>
              <a:t>tem</a:t>
            </a:r>
            <a:r>
              <a:rPr lang="en-001" sz="2400" dirty="0">
                <a:solidFill>
                  <a:schemeClr val="tx1"/>
                </a:solidFill>
              </a:rPr>
              <a:t>, e </a:t>
            </a:r>
            <a:r>
              <a:rPr lang="en-001" sz="2400" dirty="0" err="1">
                <a:solidFill>
                  <a:schemeClr val="tx1"/>
                </a:solidFill>
              </a:rPr>
              <a:t>onde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um </a:t>
            </a:r>
            <a:r>
              <a:rPr lang="en-001" sz="2400" dirty="0" err="1">
                <a:solidFill>
                  <a:schemeClr val="tx1"/>
                </a:solidFill>
              </a:rPr>
              <a:t>está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uma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tarefa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demorada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tediosa</a:t>
            </a:r>
            <a:r>
              <a:rPr lang="en-001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C56AB2-90F9-6A9C-9859-AD24E26C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62" y="1319165"/>
            <a:ext cx="4219669" cy="42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2F3C4-1852-9CEE-6183-2C2C0AB9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98" y="434565"/>
            <a:ext cx="2468156" cy="930831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Solução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CA4C99-C5B7-F9D0-2456-9D471230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98" y="1801639"/>
            <a:ext cx="4007245" cy="4351337"/>
          </a:xfrm>
        </p:spPr>
        <p:txBody>
          <a:bodyPr/>
          <a:lstStyle/>
          <a:p>
            <a:r>
              <a:rPr lang="en-001" sz="2400" dirty="0">
                <a:solidFill>
                  <a:schemeClr val="tx1"/>
                </a:solidFill>
              </a:rPr>
              <a:t>Fazer um banco de dados, </a:t>
            </a:r>
            <a:r>
              <a:rPr lang="en-001" sz="2400" dirty="0" err="1">
                <a:solidFill>
                  <a:schemeClr val="tx1"/>
                </a:solidFill>
              </a:rPr>
              <a:t>onde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pode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armazenar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organizar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todos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os</a:t>
            </a:r>
            <a:r>
              <a:rPr lang="en-001" sz="2400" dirty="0">
                <a:solidFill>
                  <a:schemeClr val="tx1"/>
                </a:solidFill>
              </a:rPr>
              <a:t> dados de </a:t>
            </a:r>
            <a:r>
              <a:rPr lang="en-001" sz="2400" dirty="0" err="1">
                <a:solidFill>
                  <a:schemeClr val="tx1"/>
                </a:solidFill>
              </a:rPr>
              <a:t>cada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cliente</a:t>
            </a:r>
            <a:r>
              <a:rPr lang="en-001" sz="2400" dirty="0">
                <a:solidFill>
                  <a:schemeClr val="tx1"/>
                </a:solidFill>
              </a:rPr>
              <a:t>, e um </a:t>
            </a:r>
            <a:r>
              <a:rPr lang="en-001" sz="2400" dirty="0" err="1">
                <a:solidFill>
                  <a:schemeClr val="tx1"/>
                </a:solidFill>
              </a:rPr>
              <a:t>sistema</a:t>
            </a:r>
            <a:r>
              <a:rPr lang="en-001" sz="2400" dirty="0">
                <a:solidFill>
                  <a:schemeClr val="tx1"/>
                </a:solidFill>
              </a:rPr>
              <a:t> com </a:t>
            </a:r>
            <a:r>
              <a:rPr lang="en-001" sz="2400" dirty="0" err="1">
                <a:solidFill>
                  <a:schemeClr val="tx1"/>
                </a:solidFill>
              </a:rPr>
              <a:t>capacidade</a:t>
            </a:r>
            <a:r>
              <a:rPr lang="en-001" sz="2400" dirty="0">
                <a:solidFill>
                  <a:schemeClr val="tx1"/>
                </a:solidFill>
              </a:rPr>
              <a:t> de </a:t>
            </a:r>
            <a:r>
              <a:rPr lang="en-001" sz="2400" dirty="0" err="1">
                <a:solidFill>
                  <a:schemeClr val="tx1"/>
                </a:solidFill>
              </a:rPr>
              <a:t>busca</a:t>
            </a:r>
            <a:r>
              <a:rPr lang="en-001" sz="2400" dirty="0">
                <a:solidFill>
                  <a:schemeClr val="tx1"/>
                </a:solidFill>
              </a:rPr>
              <a:t> com </a:t>
            </a:r>
            <a:r>
              <a:rPr lang="en-001" sz="2400" dirty="0" err="1">
                <a:solidFill>
                  <a:schemeClr val="tx1"/>
                </a:solidFill>
              </a:rPr>
              <a:t>mapa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podendo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filtrar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clientes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por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localização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certificação</a:t>
            </a:r>
            <a:r>
              <a:rPr lang="en-001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BD5671-736B-BB4D-9FE7-A4BA6282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95" y="511722"/>
            <a:ext cx="4734963" cy="26629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7439F6-6950-6CE0-B3FD-43F2B6AB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95" y="3683367"/>
            <a:ext cx="4734964" cy="26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74182-6BA8-2E7B-306A-9E03E1A2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61" y="366090"/>
            <a:ext cx="6685230" cy="848040"/>
          </a:xfrm>
        </p:spPr>
        <p:txBody>
          <a:bodyPr>
            <a:normAutofit fontScale="90000"/>
          </a:bodyPr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Funcionalidades</a:t>
            </a:r>
            <a:r>
              <a:rPr lang="en-00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Principais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28E995-BA79-B137-F24D-501993942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56" y="1823700"/>
            <a:ext cx="10515600" cy="4351338"/>
          </a:xfrm>
        </p:spPr>
        <p:txBody>
          <a:bodyPr>
            <a:normAutofit/>
          </a:bodyPr>
          <a:lstStyle/>
          <a:p>
            <a:r>
              <a:rPr lang="en-001" sz="2400" dirty="0" err="1">
                <a:solidFill>
                  <a:schemeClr val="tx1"/>
                </a:solidFill>
              </a:rPr>
              <a:t>Geolocalização</a:t>
            </a:r>
            <a:r>
              <a:rPr lang="en-001" sz="24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001" sz="2000" dirty="0">
                <a:solidFill>
                  <a:schemeClr val="tx1"/>
                </a:solidFill>
              </a:rPr>
              <a:t>A </a:t>
            </a:r>
            <a:r>
              <a:rPr lang="en-001" sz="2000" dirty="0" err="1">
                <a:solidFill>
                  <a:schemeClr val="tx1"/>
                </a:solidFill>
              </a:rPr>
              <a:t>vizualização</a:t>
            </a:r>
            <a:r>
              <a:rPr lang="en-001" sz="2000" dirty="0">
                <a:solidFill>
                  <a:schemeClr val="tx1"/>
                </a:solidFill>
              </a:rPr>
              <a:t> de </a:t>
            </a:r>
            <a:r>
              <a:rPr lang="en-001" sz="2000" dirty="0" err="1">
                <a:solidFill>
                  <a:schemeClr val="tx1"/>
                </a:solidFill>
              </a:rPr>
              <a:t>todos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os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clientes</a:t>
            </a:r>
            <a:r>
              <a:rPr lang="en-001" sz="2000" dirty="0">
                <a:solidFill>
                  <a:schemeClr val="tx1"/>
                </a:solidFill>
              </a:rPr>
              <a:t> do </a:t>
            </a:r>
            <a:r>
              <a:rPr lang="en-001" sz="2000" dirty="0" err="1">
                <a:solidFill>
                  <a:schemeClr val="tx1"/>
                </a:solidFill>
              </a:rPr>
              <a:t>Brasil</a:t>
            </a:r>
            <a:r>
              <a:rPr lang="en-001" sz="2000" dirty="0">
                <a:solidFill>
                  <a:schemeClr val="tx1"/>
                </a:solidFill>
              </a:rPr>
              <a:t> no </a:t>
            </a:r>
            <a:r>
              <a:rPr lang="en-001" sz="2000" dirty="0" err="1">
                <a:solidFill>
                  <a:schemeClr val="tx1"/>
                </a:solidFill>
              </a:rPr>
              <a:t>mapa</a:t>
            </a:r>
            <a:r>
              <a:rPr lang="en-001" sz="20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001" sz="2000" dirty="0" err="1">
                <a:solidFill>
                  <a:schemeClr val="tx1"/>
                </a:solidFill>
              </a:rPr>
              <a:t>Coordenadas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precisas</a:t>
            </a:r>
            <a:r>
              <a:rPr lang="en-001" sz="2000" dirty="0">
                <a:solidFill>
                  <a:schemeClr val="tx1"/>
                </a:solidFill>
              </a:rPr>
              <a:t> a </a:t>
            </a:r>
            <a:r>
              <a:rPr lang="en-001" sz="2000" dirty="0" err="1">
                <a:solidFill>
                  <a:schemeClr val="tx1"/>
                </a:solidFill>
              </a:rPr>
              <a:t>partir</a:t>
            </a:r>
            <a:r>
              <a:rPr lang="en-001" sz="2000" dirty="0">
                <a:solidFill>
                  <a:schemeClr val="tx1"/>
                </a:solidFill>
              </a:rPr>
              <a:t> do </a:t>
            </a:r>
            <a:r>
              <a:rPr lang="en-001" sz="2000" dirty="0" err="1">
                <a:solidFill>
                  <a:schemeClr val="tx1"/>
                </a:solidFill>
              </a:rPr>
              <a:t>endereço</a:t>
            </a:r>
            <a:r>
              <a:rPr lang="en-001" sz="2000" dirty="0">
                <a:solidFill>
                  <a:schemeClr val="tx1"/>
                </a:solidFill>
              </a:rPr>
              <a:t>.</a:t>
            </a:r>
          </a:p>
          <a:p>
            <a:pPr marL="274320" lvl="1" indent="0">
              <a:buNone/>
            </a:pPr>
            <a:endParaRPr lang="en-001" sz="2000" dirty="0">
              <a:solidFill>
                <a:schemeClr val="tx1"/>
              </a:solidFill>
            </a:endParaRPr>
          </a:p>
          <a:p>
            <a:r>
              <a:rPr lang="en-001" sz="2400" dirty="0" err="1">
                <a:solidFill>
                  <a:schemeClr val="tx1"/>
                </a:solidFill>
              </a:rPr>
              <a:t>Filtros</a:t>
            </a:r>
            <a:r>
              <a:rPr lang="en-001" sz="24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001" sz="2000" dirty="0" err="1">
                <a:solidFill>
                  <a:schemeClr val="tx1"/>
                </a:solidFill>
              </a:rPr>
              <a:t>Pesquisa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por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localização</a:t>
            </a:r>
            <a:r>
              <a:rPr lang="en-001" sz="2000" dirty="0">
                <a:solidFill>
                  <a:schemeClr val="tx1"/>
                </a:solidFill>
              </a:rPr>
              <a:t> (</a:t>
            </a:r>
            <a:r>
              <a:rPr lang="en-001" sz="2000" dirty="0" err="1">
                <a:solidFill>
                  <a:schemeClr val="tx1"/>
                </a:solidFill>
              </a:rPr>
              <a:t>estado</a:t>
            </a:r>
            <a:r>
              <a:rPr lang="en-001" sz="2000" dirty="0">
                <a:solidFill>
                  <a:schemeClr val="tx1"/>
                </a:solidFill>
              </a:rPr>
              <a:t>, </a:t>
            </a:r>
            <a:r>
              <a:rPr lang="en-001" sz="2000" dirty="0" err="1">
                <a:solidFill>
                  <a:schemeClr val="tx1"/>
                </a:solidFill>
              </a:rPr>
              <a:t>cidade</a:t>
            </a:r>
            <a:r>
              <a:rPr lang="en-001" sz="2000" dirty="0">
                <a:solidFill>
                  <a:schemeClr val="tx1"/>
                </a:solidFill>
              </a:rPr>
              <a:t>, bairro).</a:t>
            </a:r>
          </a:p>
          <a:p>
            <a:pPr marL="274320" lvl="1" indent="0">
              <a:buNone/>
            </a:pPr>
            <a:endParaRPr lang="en-001" sz="2000" dirty="0">
              <a:solidFill>
                <a:schemeClr val="tx1"/>
              </a:solidFill>
            </a:endParaRPr>
          </a:p>
          <a:p>
            <a:r>
              <a:rPr lang="en-001" sz="2400" dirty="0" err="1">
                <a:solidFill>
                  <a:schemeClr val="tx1"/>
                </a:solidFill>
              </a:rPr>
              <a:t>Informações</a:t>
            </a:r>
            <a:r>
              <a:rPr lang="en-001" sz="2400" dirty="0">
                <a:solidFill>
                  <a:schemeClr val="tx1"/>
                </a:solidFill>
              </a:rPr>
              <a:t> do </a:t>
            </a:r>
            <a:r>
              <a:rPr lang="en-001" sz="2400" dirty="0" err="1">
                <a:solidFill>
                  <a:schemeClr val="tx1"/>
                </a:solidFill>
              </a:rPr>
              <a:t>cliente</a:t>
            </a:r>
            <a:r>
              <a:rPr lang="en-001" sz="24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001" sz="2000" dirty="0" err="1">
                <a:solidFill>
                  <a:schemeClr val="tx1"/>
                </a:solidFill>
              </a:rPr>
              <a:t>Detalhes</a:t>
            </a:r>
            <a:r>
              <a:rPr lang="en-001" sz="2000" dirty="0">
                <a:solidFill>
                  <a:schemeClr val="tx1"/>
                </a:solidFill>
              </a:rPr>
              <a:t> de </a:t>
            </a:r>
            <a:r>
              <a:rPr lang="en-001" sz="2000" dirty="0" err="1">
                <a:solidFill>
                  <a:schemeClr val="tx1"/>
                </a:solidFill>
              </a:rPr>
              <a:t>cada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cliente</a:t>
            </a:r>
            <a:r>
              <a:rPr lang="en-001" sz="2000" dirty="0">
                <a:solidFill>
                  <a:schemeClr val="tx1"/>
                </a:solidFill>
              </a:rPr>
              <a:t>, </a:t>
            </a:r>
            <a:r>
              <a:rPr lang="en-001" sz="2000" dirty="0" err="1">
                <a:solidFill>
                  <a:schemeClr val="tx1"/>
                </a:solidFill>
              </a:rPr>
              <a:t>como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endereços</a:t>
            </a:r>
            <a:r>
              <a:rPr lang="en-001" sz="2000" dirty="0">
                <a:solidFill>
                  <a:schemeClr val="tx1"/>
                </a:solidFill>
              </a:rPr>
              <a:t>, CNPJ, etc.</a:t>
            </a:r>
          </a:p>
          <a:p>
            <a:pPr lvl="1"/>
            <a:r>
              <a:rPr lang="en-001" sz="2000" dirty="0" err="1">
                <a:solidFill>
                  <a:schemeClr val="tx1"/>
                </a:solidFill>
              </a:rPr>
              <a:t>Todos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os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certificados</a:t>
            </a:r>
            <a:r>
              <a:rPr lang="en-001" sz="2000" dirty="0">
                <a:solidFill>
                  <a:schemeClr val="tx1"/>
                </a:solidFill>
              </a:rPr>
              <a:t> ISO </a:t>
            </a:r>
            <a:r>
              <a:rPr lang="en-001" sz="2000" dirty="0" err="1">
                <a:solidFill>
                  <a:schemeClr val="tx1"/>
                </a:solidFill>
              </a:rPr>
              <a:t>possuídos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pelo</a:t>
            </a:r>
            <a:r>
              <a:rPr lang="en-001" sz="2000" dirty="0">
                <a:solidFill>
                  <a:schemeClr val="tx1"/>
                </a:solidFill>
              </a:rPr>
              <a:t> </a:t>
            </a:r>
            <a:r>
              <a:rPr lang="en-001" sz="2000" dirty="0" err="1">
                <a:solidFill>
                  <a:schemeClr val="tx1"/>
                </a:solidFill>
              </a:rPr>
              <a:t>cliente</a:t>
            </a:r>
            <a:r>
              <a:rPr lang="en-001" sz="20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sz="2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90188B-9AB8-D8C2-D761-69E57C41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289" y="1998673"/>
            <a:ext cx="866615" cy="866615"/>
          </a:xfrm>
          <a:prstGeom prst="rect">
            <a:avLst/>
          </a:prstGeom>
        </p:spPr>
      </p:pic>
      <p:pic>
        <p:nvPicPr>
          <p:cNvPr id="2050" name="Picture 2" descr="Funil - ícones de ferramentas e utensílios grátis">
            <a:extLst>
              <a:ext uri="{FF2B5EF4-FFF2-40B4-BE49-F238E27FC236}">
                <a16:creationId xmlns:a16="http://schemas.microsoft.com/office/drawing/2014/main" id="{66BE036A-16E0-CF01-A3BF-7DD0B82B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87" y="3427142"/>
            <a:ext cx="866615" cy="8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ie o símbolo de interface de duas folhas de papel - ícones de interface  grátis">
            <a:extLst>
              <a:ext uri="{FF2B5EF4-FFF2-40B4-BE49-F238E27FC236}">
                <a16:creationId xmlns:a16="http://schemas.microsoft.com/office/drawing/2014/main" id="{15E8C7D1-CC30-EB90-9BE6-B34787D9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88" y="4855612"/>
            <a:ext cx="866615" cy="8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2F0A5-040A-157C-8DF7-85746548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744876" cy="703152"/>
          </a:xfrm>
        </p:spPr>
        <p:txBody>
          <a:bodyPr>
            <a:normAutofit fontScale="90000"/>
          </a:bodyPr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Benefícios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1F912-3C93-011E-8EBB-61E8C6CB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3718"/>
            <a:ext cx="7371197" cy="4493708"/>
          </a:xfrm>
        </p:spPr>
        <p:txBody>
          <a:bodyPr>
            <a:noAutofit/>
          </a:bodyPr>
          <a:lstStyle/>
          <a:p>
            <a:r>
              <a:rPr lang="en-001" sz="2400" dirty="0">
                <a:solidFill>
                  <a:schemeClr val="tx1"/>
                </a:solidFill>
              </a:rPr>
              <a:t>Com o </a:t>
            </a:r>
            <a:r>
              <a:rPr lang="en-001" sz="2400" dirty="0" err="1">
                <a:solidFill>
                  <a:schemeClr val="tx1"/>
                </a:solidFill>
              </a:rPr>
              <a:t>nosso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sistema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os</a:t>
            </a:r>
            <a:r>
              <a:rPr lang="en-001" sz="2400" dirty="0">
                <a:solidFill>
                  <a:schemeClr val="tx1"/>
                </a:solidFill>
              </a:rPr>
              <a:t> dados </a:t>
            </a:r>
            <a:r>
              <a:rPr lang="en-001" sz="2400" dirty="0" err="1">
                <a:solidFill>
                  <a:schemeClr val="tx1"/>
                </a:solidFill>
              </a:rPr>
              <a:t>ficam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muito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organizados</a:t>
            </a:r>
            <a:r>
              <a:rPr lang="en-001" sz="2400" dirty="0">
                <a:solidFill>
                  <a:schemeClr val="tx1"/>
                </a:solidFill>
              </a:rPr>
              <a:t>, e de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fácil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acesso</a:t>
            </a:r>
            <a:r>
              <a:rPr lang="en-001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001" sz="2400" dirty="0">
              <a:solidFill>
                <a:schemeClr val="tx1"/>
              </a:solidFill>
            </a:endParaRPr>
          </a:p>
          <a:p>
            <a:r>
              <a:rPr lang="en-001" sz="2400" dirty="0">
                <a:solidFill>
                  <a:schemeClr val="tx1"/>
                </a:solidFill>
              </a:rPr>
              <a:t>A </a:t>
            </a:r>
            <a:r>
              <a:rPr lang="en-001" sz="2400" dirty="0" err="1">
                <a:solidFill>
                  <a:schemeClr val="tx1"/>
                </a:solidFill>
              </a:rPr>
              <a:t>facilidade</a:t>
            </a:r>
            <a:r>
              <a:rPr lang="en-001" sz="2400" dirty="0">
                <a:solidFill>
                  <a:schemeClr val="tx1"/>
                </a:solidFill>
              </a:rPr>
              <a:t> de </a:t>
            </a:r>
            <a:r>
              <a:rPr lang="en-001" sz="2400" dirty="0" err="1">
                <a:solidFill>
                  <a:schemeClr val="tx1"/>
                </a:solidFill>
              </a:rPr>
              <a:t>acesso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faz</a:t>
            </a:r>
            <a:r>
              <a:rPr lang="en-001" sz="2400" dirty="0">
                <a:solidFill>
                  <a:schemeClr val="tx1"/>
                </a:solidFill>
              </a:rPr>
              <a:t> a consulta dos dados </a:t>
            </a:r>
            <a:r>
              <a:rPr lang="en-001" sz="2400" dirty="0" err="1">
                <a:solidFill>
                  <a:schemeClr val="tx1"/>
                </a:solidFill>
              </a:rPr>
              <a:t>relevantes</a:t>
            </a:r>
            <a:r>
              <a:rPr lang="en-001" sz="2400" dirty="0">
                <a:solidFill>
                  <a:schemeClr val="tx1"/>
                </a:solidFill>
              </a:rPr>
              <a:t> à </a:t>
            </a:r>
            <a:r>
              <a:rPr lang="en-001" sz="2400" dirty="0" err="1">
                <a:solidFill>
                  <a:schemeClr val="tx1"/>
                </a:solidFill>
              </a:rPr>
              <a:t>empresa</a:t>
            </a:r>
            <a:r>
              <a:rPr lang="en-001" sz="2400" dirty="0">
                <a:solidFill>
                  <a:schemeClr val="tx1"/>
                </a:solidFill>
              </a:rPr>
              <a:t> um </a:t>
            </a:r>
            <a:r>
              <a:rPr lang="en-001" sz="2400" dirty="0" err="1">
                <a:solidFill>
                  <a:schemeClr val="tx1"/>
                </a:solidFill>
              </a:rPr>
              <a:t>processo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muito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rápido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fácil</a:t>
            </a:r>
            <a:r>
              <a:rPr lang="en-001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001" sz="2400" dirty="0">
              <a:solidFill>
                <a:schemeClr val="tx1"/>
              </a:solidFill>
            </a:endParaRPr>
          </a:p>
          <a:p>
            <a:r>
              <a:rPr lang="en-001" sz="2400" dirty="0">
                <a:solidFill>
                  <a:schemeClr val="tx1"/>
                </a:solidFill>
              </a:rPr>
              <a:t>A </a:t>
            </a:r>
            <a:r>
              <a:rPr lang="en-001" sz="2400" dirty="0" err="1">
                <a:solidFill>
                  <a:schemeClr val="tx1"/>
                </a:solidFill>
              </a:rPr>
              <a:t>velocidade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alta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torna</a:t>
            </a:r>
            <a:r>
              <a:rPr lang="en-001" sz="2400" dirty="0">
                <a:solidFill>
                  <a:schemeClr val="tx1"/>
                </a:solidFill>
              </a:rPr>
              <a:t> o </a:t>
            </a:r>
            <a:r>
              <a:rPr lang="en-001" sz="2400" dirty="0" err="1">
                <a:solidFill>
                  <a:schemeClr val="tx1"/>
                </a:solidFill>
              </a:rPr>
              <a:t>processo</a:t>
            </a:r>
            <a:r>
              <a:rPr lang="en-001" sz="2400" dirty="0">
                <a:solidFill>
                  <a:schemeClr val="tx1"/>
                </a:solidFill>
              </a:rPr>
              <a:t> de </a:t>
            </a:r>
            <a:r>
              <a:rPr lang="en-001" sz="2400" dirty="0" err="1">
                <a:solidFill>
                  <a:schemeClr val="tx1"/>
                </a:solidFill>
              </a:rPr>
              <a:t>obter</a:t>
            </a:r>
            <a:r>
              <a:rPr lang="en-001" sz="2400" dirty="0">
                <a:solidFill>
                  <a:schemeClr val="tx1"/>
                </a:solidFill>
              </a:rPr>
              <a:t> as </a:t>
            </a:r>
            <a:r>
              <a:rPr lang="en-001" sz="2400" dirty="0" err="1">
                <a:solidFill>
                  <a:schemeClr val="tx1"/>
                </a:solidFill>
              </a:rPr>
              <a:t>estatísticas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necessárias</a:t>
            </a:r>
            <a:r>
              <a:rPr lang="en-001" sz="2400" dirty="0">
                <a:solidFill>
                  <a:schemeClr val="tx1"/>
                </a:solidFill>
              </a:rPr>
              <a:t> para a </a:t>
            </a:r>
            <a:r>
              <a:rPr lang="en-001" sz="2400" dirty="0" err="1">
                <a:solidFill>
                  <a:schemeClr val="tx1"/>
                </a:solidFill>
              </a:rPr>
              <a:t>empresa</a:t>
            </a:r>
            <a:r>
              <a:rPr lang="en-001" sz="2400" dirty="0">
                <a:solidFill>
                  <a:schemeClr val="tx1"/>
                </a:solidFill>
              </a:rPr>
              <a:t> algo </a:t>
            </a:r>
            <a:r>
              <a:rPr lang="en-001" sz="2400" dirty="0" err="1">
                <a:solidFill>
                  <a:schemeClr val="tx1"/>
                </a:solidFill>
              </a:rPr>
              <a:t>mais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eficiente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veloz</a:t>
            </a:r>
            <a:r>
              <a:rPr lang="en-001" sz="2400" dirty="0">
                <a:solidFill>
                  <a:schemeClr val="tx1"/>
                </a:solidFill>
              </a:rPr>
              <a:t>, </a:t>
            </a:r>
            <a:r>
              <a:rPr lang="en-001" sz="2400" dirty="0" err="1">
                <a:solidFill>
                  <a:schemeClr val="tx1"/>
                </a:solidFill>
              </a:rPr>
              <a:t>aumentando</a:t>
            </a:r>
            <a:r>
              <a:rPr lang="en-001" sz="2400" dirty="0">
                <a:solidFill>
                  <a:schemeClr val="tx1"/>
                </a:solidFill>
              </a:rPr>
              <a:t> a </a:t>
            </a:r>
            <a:r>
              <a:rPr lang="en-001" sz="2400" dirty="0" err="1">
                <a:solidFill>
                  <a:schemeClr val="tx1"/>
                </a:solidFill>
              </a:rPr>
              <a:t>eficiência</a:t>
            </a:r>
            <a:r>
              <a:rPr lang="en-001" sz="2400" dirty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Vetores de Ícone De Gráfico Crescente Símbolo De Estilo Plano Isolado Do  Vetor e mais imagens de Ícone de Computador - iStock">
            <a:extLst>
              <a:ext uri="{FF2B5EF4-FFF2-40B4-BE49-F238E27FC236}">
                <a16:creationId xmlns:a16="http://schemas.microsoft.com/office/drawing/2014/main" id="{634058D6-4653-6EB9-3C6E-7A82D50A7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24413" r="23649" b="27131"/>
          <a:stretch/>
        </p:blipFill>
        <p:spPr bwMode="auto">
          <a:xfrm>
            <a:off x="8265814" y="2284879"/>
            <a:ext cx="2471596" cy="22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29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9AED4-64F5-AF00-5D7D-2F03F691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3541581" cy="721259"/>
          </a:xfrm>
        </p:spPr>
        <p:txBody>
          <a:bodyPr>
            <a:noAutofit/>
          </a:bodyPr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Diferenciais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85880E-1A0E-54B9-1277-804EA899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985019" cy="435133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tx1"/>
                </a:solidFill>
              </a:rPr>
              <a:t>Interface </a:t>
            </a:r>
            <a:r>
              <a:rPr lang="en-001" sz="2400" dirty="0" err="1">
                <a:solidFill>
                  <a:schemeClr val="tx1"/>
                </a:solidFill>
              </a:rPr>
              <a:t>intuitiva</a:t>
            </a:r>
            <a:r>
              <a:rPr lang="en-001" sz="2400" dirty="0">
                <a:solidFill>
                  <a:schemeClr val="tx1"/>
                </a:solidFill>
              </a:rPr>
              <a:t> e </a:t>
            </a:r>
            <a:r>
              <a:rPr lang="en-001" sz="2400" dirty="0" err="1">
                <a:solidFill>
                  <a:schemeClr val="tx1"/>
                </a:solidFill>
              </a:rPr>
              <a:t>fácil</a:t>
            </a:r>
            <a:r>
              <a:rPr lang="en-001" sz="2400" dirty="0">
                <a:solidFill>
                  <a:schemeClr val="tx1"/>
                </a:solidFill>
              </a:rPr>
              <a:t> de usar</a:t>
            </a:r>
          </a:p>
          <a:p>
            <a:endParaRPr lang="en-001" sz="2400" dirty="0">
              <a:solidFill>
                <a:schemeClr val="tx1"/>
              </a:solidFill>
            </a:endParaRPr>
          </a:p>
          <a:p>
            <a:r>
              <a:rPr lang="en-001" sz="2400" dirty="0">
                <a:solidFill>
                  <a:schemeClr val="tx1"/>
                </a:solidFill>
              </a:rPr>
              <a:t>Sistema de </a:t>
            </a:r>
            <a:r>
              <a:rPr lang="en-001" sz="2400" dirty="0" err="1">
                <a:solidFill>
                  <a:schemeClr val="tx1"/>
                </a:solidFill>
              </a:rPr>
              <a:t>filtros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por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localização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precisa</a:t>
            </a:r>
            <a:endParaRPr lang="en-001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001" sz="2400" dirty="0">
              <a:solidFill>
                <a:schemeClr val="tx1"/>
              </a:solidFill>
            </a:endParaRPr>
          </a:p>
          <a:p>
            <a:r>
              <a:rPr lang="en-001" sz="2400" dirty="0" err="1">
                <a:solidFill>
                  <a:schemeClr val="tx1"/>
                </a:solidFill>
              </a:rPr>
              <a:t>Vizualização</a:t>
            </a:r>
            <a:r>
              <a:rPr lang="en-001" sz="2400" dirty="0">
                <a:solidFill>
                  <a:schemeClr val="tx1"/>
                </a:solidFill>
              </a:rPr>
              <a:t> dos dados </a:t>
            </a:r>
            <a:r>
              <a:rPr lang="en-001" sz="2400" dirty="0" err="1">
                <a:solidFill>
                  <a:schemeClr val="tx1"/>
                </a:solidFill>
              </a:rPr>
              <a:t>por</a:t>
            </a:r>
            <a:r>
              <a:rPr lang="en-001" sz="2400" dirty="0">
                <a:solidFill>
                  <a:schemeClr val="tx1"/>
                </a:solidFill>
              </a:rPr>
              <a:t> um </a:t>
            </a:r>
            <a:r>
              <a:rPr lang="en-001" sz="2400" dirty="0" err="1">
                <a:solidFill>
                  <a:schemeClr val="tx1"/>
                </a:solidFill>
              </a:rPr>
              <a:t>mapa</a:t>
            </a:r>
            <a:r>
              <a:rPr lang="en-001" sz="2400" dirty="0">
                <a:solidFill>
                  <a:schemeClr val="tx1"/>
                </a:solidFill>
              </a:rPr>
              <a:t> </a:t>
            </a:r>
            <a:r>
              <a:rPr lang="en-001" sz="2400" dirty="0" err="1">
                <a:solidFill>
                  <a:schemeClr val="tx1"/>
                </a:solidFill>
              </a:rPr>
              <a:t>interativo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9" name="Picture 5" descr="Símbolo De Pé Do Empresário PNG , O Negócio, Cara, Homem De Negocios PNG  Imagem para download gratuito">
            <a:extLst>
              <a:ext uri="{FF2B5EF4-FFF2-40B4-BE49-F238E27FC236}">
                <a16:creationId xmlns:a16="http://schemas.microsoft.com/office/drawing/2014/main" id="{2A3FA033-8190-47F9-B827-3DE67329C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20" y="2031747"/>
            <a:ext cx="3278109" cy="32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39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FA12E-1B7E-94D6-076B-AF497CE7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45" y="389299"/>
            <a:ext cx="4088726" cy="930831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Demonstração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90309B2-323A-171E-2E1B-808FEB8EE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6" t="5409" r="32865" b="4082"/>
          <a:stretch/>
        </p:blipFill>
        <p:spPr>
          <a:xfrm>
            <a:off x="334979" y="1799375"/>
            <a:ext cx="2888055" cy="3938258"/>
          </a:xfrm>
        </p:spPr>
      </p:pic>
      <p:pic>
        <p:nvPicPr>
          <p:cNvPr id="7" name="Imagem 6" descr="Interface gráfica do usuário, Site, Mapa&#10;&#10;Descrição gerada automaticamente">
            <a:extLst>
              <a:ext uri="{FF2B5EF4-FFF2-40B4-BE49-F238E27FC236}">
                <a16:creationId xmlns:a16="http://schemas.microsoft.com/office/drawing/2014/main" id="{401BA43B-9AFE-7CDC-4FC2-ACBAFB469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 b="2240"/>
          <a:stretch/>
        </p:blipFill>
        <p:spPr>
          <a:xfrm>
            <a:off x="3671494" y="1926123"/>
            <a:ext cx="7326990" cy="36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FA12E-1B7E-94D6-076B-AF497CE7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45" y="389299"/>
            <a:ext cx="4088726" cy="930831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Demonstração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0B88391-97A2-2C78-CCE6-6C69CF07F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849" r="32689" b="235"/>
          <a:stretch/>
        </p:blipFill>
        <p:spPr>
          <a:xfrm>
            <a:off x="211399" y="1662545"/>
            <a:ext cx="2836506" cy="4304146"/>
          </a:xfr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EEE11C8-4D8F-A94C-97E0-D80719687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9" r="25913" b="6147"/>
          <a:stretch/>
        </p:blipFill>
        <p:spPr>
          <a:xfrm>
            <a:off x="3306619" y="1662545"/>
            <a:ext cx="4257963" cy="4304146"/>
          </a:xfrm>
          <a:prstGeom prst="rect">
            <a:avLst/>
          </a:prstGeom>
        </p:spPr>
      </p:pic>
      <p:pic>
        <p:nvPicPr>
          <p:cNvPr id="9" name="Imagem 8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61307612-1E3E-AF02-5F4B-8736EFBE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1" r="37424"/>
          <a:stretch/>
        </p:blipFill>
        <p:spPr>
          <a:xfrm>
            <a:off x="7823296" y="167640"/>
            <a:ext cx="3103418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9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FA12E-1B7E-94D6-076B-AF497CE7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45" y="389299"/>
            <a:ext cx="4088726" cy="930831"/>
          </a:xfrm>
        </p:spPr>
        <p:txBody>
          <a:bodyPr/>
          <a:lstStyle/>
          <a:p>
            <a:r>
              <a:rPr lang="en-001" dirty="0" err="1">
                <a:latin typeface="Aharoni" panose="02010803020104030203" pitchFamily="2" charset="-79"/>
                <a:cs typeface="Aharoni" panose="02010803020104030203" pitchFamily="2" charset="-79"/>
              </a:rPr>
              <a:t>Demonstração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2B5A45A-72DA-05B3-AC04-268B5AA7F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3" r="32995" b="9150"/>
          <a:stretch/>
        </p:blipFill>
        <p:spPr>
          <a:xfrm>
            <a:off x="461818" y="1865746"/>
            <a:ext cx="2780145" cy="3953164"/>
          </a:xfrm>
        </p:spPr>
      </p:pic>
      <p:pic>
        <p:nvPicPr>
          <p:cNvPr id="7" name="Imagem 6" descr="Interface gráfica do usuário, Site, Mapa&#10;&#10;Descrição gerada automaticamente">
            <a:extLst>
              <a:ext uri="{FF2B5EF4-FFF2-40B4-BE49-F238E27FC236}">
                <a16:creationId xmlns:a16="http://schemas.microsoft.com/office/drawing/2014/main" id="{04D55102-B16A-F18B-E996-0FAAB7865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"/>
          <a:stretch/>
        </p:blipFill>
        <p:spPr>
          <a:xfrm>
            <a:off x="3448147" y="1951619"/>
            <a:ext cx="7629236" cy="37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32615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Exibi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Exibir</Template>
  <TotalTime>404</TotalTime>
  <Words>385</Words>
  <Application>Microsoft Office PowerPoint</Application>
  <PresentationFormat>Widescreen</PresentationFormat>
  <Paragraphs>55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Aharoni</vt:lpstr>
      <vt:lpstr>Aptos Black</vt:lpstr>
      <vt:lpstr>Arial</vt:lpstr>
      <vt:lpstr>Century Schoolbook</vt:lpstr>
      <vt:lpstr>Wingdings 2</vt:lpstr>
      <vt:lpstr>Exibir</vt:lpstr>
      <vt:lpstr>Mapa Interativo</vt:lpstr>
      <vt:lpstr>Problema</vt:lpstr>
      <vt:lpstr>Solução</vt:lpstr>
      <vt:lpstr>Funcionalidades Principais</vt:lpstr>
      <vt:lpstr>Benefícios</vt:lpstr>
      <vt:lpstr>Diferenciais</vt:lpstr>
      <vt:lpstr>Demonstração</vt:lpstr>
      <vt:lpstr>Demonstração</vt:lpstr>
      <vt:lpstr>Demonstração</vt:lpstr>
      <vt:lpstr>Demonstração</vt:lpstr>
      <vt:lpstr>Conclusão</vt:lpstr>
      <vt:lpstr>Preço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Mapa Interativo</dc:title>
  <dc:creator>Ricardo Castro</dc:creator>
  <cp:lastModifiedBy>LUIGI FERNANDO GIANNINI CARDOSO</cp:lastModifiedBy>
  <cp:revision>11</cp:revision>
  <dcterms:created xsi:type="dcterms:W3CDTF">2024-06-15T21:50:46Z</dcterms:created>
  <dcterms:modified xsi:type="dcterms:W3CDTF">2024-06-17T18:43:51Z</dcterms:modified>
</cp:coreProperties>
</file>